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80" r:id="rId9"/>
    <p:sldId id="281" r:id="rId10"/>
    <p:sldId id="282" r:id="rId11"/>
    <p:sldId id="283" r:id="rId12"/>
    <p:sldId id="263" r:id="rId13"/>
    <p:sldId id="264" r:id="rId14"/>
    <p:sldId id="265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7" y="442451"/>
            <a:ext cx="11159612" cy="6002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56830">
            <a:off x="-2802194" y="914400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57" y="938057"/>
            <a:ext cx="8178118" cy="46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61" y="868465"/>
            <a:ext cx="6518438" cy="50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22198" y="1975386"/>
            <a:ext cx="9627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 smtClean="0"/>
              <a:t>অর্থকারী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ফসল</a:t>
            </a:r>
            <a:r>
              <a:rPr lang="en-US" sz="6000" dirty="0" smtClean="0"/>
              <a:t> </a:t>
            </a:r>
            <a:r>
              <a:rPr lang="en-US" sz="6000" dirty="0" err="1" smtClean="0"/>
              <a:t>নাম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বলবে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/>
              <a:t>বাংলাদেশের</a:t>
            </a:r>
            <a:r>
              <a:rPr lang="en-US" sz="5400" dirty="0"/>
              <a:t> </a:t>
            </a:r>
            <a:r>
              <a:rPr lang="en-US" sz="5400" dirty="0" err="1"/>
              <a:t>প্রধান</a:t>
            </a:r>
            <a:r>
              <a:rPr lang="en-US" sz="5400" dirty="0"/>
              <a:t> </a:t>
            </a:r>
            <a:r>
              <a:rPr lang="en-US" sz="5400" dirty="0" err="1"/>
              <a:t>প্রধান</a:t>
            </a:r>
            <a:r>
              <a:rPr lang="en-US" sz="5400" dirty="0"/>
              <a:t> </a:t>
            </a:r>
            <a:r>
              <a:rPr lang="en-US" sz="5400" dirty="0" err="1"/>
              <a:t>কৃষিজাত</a:t>
            </a:r>
            <a:r>
              <a:rPr lang="en-US" sz="5400" dirty="0"/>
              <a:t> </a:t>
            </a:r>
            <a:r>
              <a:rPr lang="en-US" sz="5400" dirty="0" err="1"/>
              <a:t>দ্রব্য</a:t>
            </a:r>
            <a:r>
              <a:rPr lang="en-US" sz="5400" dirty="0"/>
              <a:t> </a:t>
            </a:r>
            <a:r>
              <a:rPr lang="en-US" sz="5400" dirty="0" err="1"/>
              <a:t>সম্পর্কে</a:t>
            </a:r>
            <a:r>
              <a:rPr lang="en-US" sz="5400" dirty="0"/>
              <a:t> </a:t>
            </a:r>
            <a:r>
              <a:rPr lang="en-US" sz="5400" dirty="0" err="1" smtClean="0"/>
              <a:t>খাতায়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300720">
            <a:off x="79050" y="1209366"/>
            <a:ext cx="768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খোদাহাফেজ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 rot="1520770">
            <a:off x="5063614" y="2328982"/>
            <a:ext cx="768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খোদাহাফেজ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8574"/>
            <a:ext cx="12192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পৃষ্ঠা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নং</a:t>
            </a:r>
            <a:r>
              <a:rPr lang="en-US" sz="5400" dirty="0" smtClean="0"/>
              <a:t> :</a:t>
            </a:r>
          </a:p>
          <a:p>
            <a:pPr algn="ctr"/>
            <a:r>
              <a:rPr lang="en-US" sz="5400" dirty="0" err="1" smtClean="0"/>
              <a:t>অধ্যায়</a:t>
            </a:r>
            <a:r>
              <a:rPr lang="en-US" sz="5400" dirty="0"/>
              <a:t> </a:t>
            </a:r>
            <a:r>
              <a:rPr lang="en-US" sz="5400" dirty="0" smtClean="0"/>
              <a:t>:৫ 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796414"/>
            <a:ext cx="9837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  <a:p>
            <a:pPr algn="ctr"/>
            <a:r>
              <a:rPr lang="en-US" sz="8800" dirty="0" err="1" smtClean="0"/>
              <a:t>আমাদের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অর্থ</a:t>
            </a:r>
            <a:r>
              <a:rPr lang="en-US" sz="8800" dirty="0" err="1" smtClean="0"/>
              <a:t>নীতি</a:t>
            </a:r>
            <a:r>
              <a:rPr lang="en-US" sz="8800" dirty="0" smtClean="0"/>
              <a:t>: </a:t>
            </a:r>
            <a:r>
              <a:rPr lang="en-US" sz="8800" dirty="0" err="1" smtClean="0"/>
              <a:t>কৃষি</a:t>
            </a:r>
            <a:r>
              <a:rPr lang="en-US" sz="8800" dirty="0" smtClean="0"/>
              <a:t> ও </a:t>
            </a:r>
            <a:r>
              <a:rPr lang="en-US" sz="8800" dirty="0" err="1" smtClean="0"/>
              <a:t>শিল্প</a:t>
            </a: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1747747"/>
            <a:ext cx="1118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</a:t>
            </a:r>
            <a:r>
              <a:rPr lang="en-US" sz="5400" dirty="0" smtClean="0"/>
              <a:t>:১৫.৩.১</a:t>
            </a:r>
            <a:endParaRPr lang="en-US" sz="5400" dirty="0" smtClean="0"/>
          </a:p>
          <a:p>
            <a:r>
              <a:rPr lang="en-US" sz="5400" dirty="0" err="1" smtClean="0"/>
              <a:t>বাংলাদেশের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প্রধান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প্রধান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কৃষিজাত</a:t>
            </a:r>
            <a:r>
              <a:rPr lang="en-US" sz="5400" dirty="0" smtClean="0"/>
              <a:t> </a:t>
            </a:r>
            <a:r>
              <a:rPr lang="en-US" sz="5400" dirty="0" err="1" smtClean="0"/>
              <a:t>দ্রব্য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সম্পর্কে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জানবে</a:t>
            </a:r>
            <a:r>
              <a:rPr lang="en-US" sz="5400" dirty="0" smtClean="0"/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766" y="1194620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7" y="770296"/>
            <a:ext cx="8301296" cy="52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18" y="660144"/>
            <a:ext cx="7617543" cy="51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94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18</cp:revision>
  <dcterms:created xsi:type="dcterms:W3CDTF">2017-09-30T10:16:00Z</dcterms:created>
  <dcterms:modified xsi:type="dcterms:W3CDTF">2017-10-01T05:23:35Z</dcterms:modified>
</cp:coreProperties>
</file>